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2/17/2021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TI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3.T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587829"/>
            <a:ext cx="9158796" cy="979714"/>
          </a:xfrm>
        </p:spPr>
        <p:txBody>
          <a:bodyPr>
            <a:normAutofit/>
          </a:bodyPr>
          <a:lstStyle/>
          <a:p>
            <a:r>
              <a:rPr lang="en-GB" b="1" dirty="0" smtClean="0"/>
              <a:t>ABC Football Challenge </a:t>
            </a:r>
            <a:endParaRPr lang="en-GB" b="1" dirty="0"/>
          </a:p>
        </p:txBody>
      </p:sp>
      <p:sp>
        <p:nvSpPr>
          <p:cNvPr id="3" name="Subtitle 2"/>
          <p:cNvSpPr>
            <a:spLocks noGrp="1"/>
          </p:cNvSpPr>
          <p:nvPr>
            <p:ph type="subTitle" idx="1"/>
          </p:nvPr>
        </p:nvSpPr>
        <p:spPr>
          <a:xfrm>
            <a:off x="684212" y="1963652"/>
            <a:ext cx="8699861" cy="1947333"/>
          </a:xfrm>
        </p:spPr>
        <p:txBody>
          <a:bodyPr>
            <a:normAutofit fontScale="32500" lnSpcReduction="20000"/>
          </a:bodyPr>
          <a:lstStyle/>
          <a:p>
            <a:pPr marL="285750" indent="-285750">
              <a:buFont typeface="Arial" panose="020B0604020202020204" pitchFamily="34" charset="0"/>
              <a:buChar char="•"/>
            </a:pPr>
            <a:r>
              <a:rPr lang="en-GB" sz="4800" b="1" dirty="0">
                <a:solidFill>
                  <a:schemeClr val="tx1"/>
                </a:solidFill>
              </a:rPr>
              <a:t>The ABC football challenge is open to students in years 7-11 girls and boys</a:t>
            </a:r>
          </a:p>
          <a:p>
            <a:pPr marL="285750" indent="-285750">
              <a:buFont typeface="Arial" panose="020B0604020202020204" pitchFamily="34" charset="0"/>
              <a:buChar char="•"/>
            </a:pPr>
            <a:r>
              <a:rPr lang="en-GB" sz="4800" b="1" dirty="0">
                <a:solidFill>
                  <a:schemeClr val="tx1"/>
                </a:solidFill>
              </a:rPr>
              <a:t>Students will take part in 3 challenges – football agility, balance and co-ordination</a:t>
            </a:r>
          </a:p>
          <a:p>
            <a:pPr marL="285750" indent="-285750">
              <a:buFont typeface="Arial" panose="020B0604020202020204" pitchFamily="34" charset="0"/>
              <a:buChar char="•"/>
            </a:pPr>
            <a:r>
              <a:rPr lang="en-GB" sz="4800" b="1" dirty="0">
                <a:solidFill>
                  <a:schemeClr val="tx1"/>
                </a:solidFill>
              </a:rPr>
              <a:t>The 3 scores for each challenge will be added together to form a final score. </a:t>
            </a:r>
          </a:p>
          <a:p>
            <a:pPr marL="285750" indent="-285750">
              <a:buFont typeface="Arial" panose="020B0604020202020204" pitchFamily="34" charset="0"/>
              <a:buChar char="•"/>
            </a:pPr>
            <a:r>
              <a:rPr lang="en-GB" sz="4800" b="1" dirty="0">
                <a:solidFill>
                  <a:schemeClr val="tx1"/>
                </a:solidFill>
              </a:rPr>
              <a:t>There are two levels of challenge – </a:t>
            </a:r>
            <a:r>
              <a:rPr lang="en-GB" sz="4800" b="1" dirty="0" smtClean="0">
                <a:solidFill>
                  <a:schemeClr val="tx1"/>
                </a:solidFill>
              </a:rPr>
              <a:t>Level 1 and Level 2</a:t>
            </a:r>
            <a:endParaRPr lang="en-GB" sz="4800" b="1" dirty="0">
              <a:solidFill>
                <a:schemeClr val="tx1"/>
              </a:solidFill>
            </a:endParaRPr>
          </a:p>
          <a:p>
            <a:pPr marL="285750" indent="-285750">
              <a:buFont typeface="Arial" panose="020B0604020202020204" pitchFamily="34" charset="0"/>
              <a:buChar char="•"/>
            </a:pPr>
            <a:r>
              <a:rPr lang="en-GB" sz="4800" b="1" dirty="0">
                <a:solidFill>
                  <a:schemeClr val="tx1"/>
                </a:solidFill>
              </a:rPr>
              <a:t>Students can decide which level they want to try</a:t>
            </a:r>
            <a:r>
              <a:rPr lang="en-GB" sz="4800" b="1" dirty="0" smtClean="0">
                <a:solidFill>
                  <a:schemeClr val="tx1"/>
                </a:solidFill>
              </a:rPr>
              <a:t>.</a:t>
            </a:r>
          </a:p>
          <a:p>
            <a:pPr marL="285750" indent="-285750">
              <a:buFont typeface="Arial" panose="020B0604020202020204" pitchFamily="34" charset="0"/>
              <a:buChar char="•"/>
            </a:pPr>
            <a:endParaRPr lang="en-GB" sz="4800" b="1" dirty="0">
              <a:solidFill>
                <a:schemeClr val="tx1"/>
              </a:solidFill>
            </a:endParaRPr>
          </a:p>
          <a:p>
            <a:pPr marL="285750" indent="-285750">
              <a:buFont typeface="Arial" panose="020B0604020202020204" pitchFamily="34" charset="0"/>
              <a:buChar char="•"/>
            </a:pPr>
            <a:endParaRPr lang="en-GB" sz="4800" b="1" dirty="0" smtClean="0">
              <a:solidFill>
                <a:schemeClr val="tx1"/>
              </a:solidFill>
            </a:endParaRPr>
          </a:p>
          <a:p>
            <a:pPr marL="285750" indent="-285750">
              <a:buFont typeface="Arial" panose="020B0604020202020204" pitchFamily="34" charset="0"/>
              <a:buChar char="•"/>
            </a:pPr>
            <a:endParaRPr lang="en-GB" sz="4800" b="1" dirty="0">
              <a:solidFill>
                <a:schemeClr val="tx1"/>
              </a:solidFill>
            </a:endParaRPr>
          </a:p>
          <a:p>
            <a:endParaRPr lang="en-GB" sz="4800" b="1" dirty="0">
              <a:solidFill>
                <a:schemeClr val="tx1"/>
              </a:solidFill>
            </a:endParaRPr>
          </a:p>
        </p:txBody>
      </p:sp>
      <p:pic>
        <p:nvPicPr>
          <p:cNvPr id="4" name="Picture 2" descr="Image result for ABCblue blo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3008" y="225064"/>
            <a:ext cx="2109506" cy="146259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chool-Games-L1-3-2015-wordmark-no-sponsor-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1750" y="5791200"/>
            <a:ext cx="20002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28376"/>
            <a:ext cx="1580607" cy="1029624"/>
          </a:xfrm>
          <a:prstGeom prst="rect">
            <a:avLst/>
          </a:prstGeom>
        </p:spPr>
      </p:pic>
    </p:spTree>
    <p:extLst>
      <p:ext uri="{BB962C8B-B14F-4D97-AF65-F5344CB8AC3E}">
        <p14:creationId xmlns:p14="http://schemas.microsoft.com/office/powerpoint/2010/main" val="114343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25064"/>
            <a:ext cx="9158796" cy="979714"/>
          </a:xfrm>
        </p:spPr>
        <p:txBody>
          <a:bodyPr>
            <a:normAutofit/>
          </a:bodyPr>
          <a:lstStyle/>
          <a:p>
            <a:r>
              <a:rPr lang="en-GB" b="1" dirty="0" smtClean="0"/>
              <a:t>ABC Football Challenge </a:t>
            </a:r>
            <a:endParaRPr lang="en-GB" b="1" dirty="0"/>
          </a:p>
        </p:txBody>
      </p:sp>
      <p:sp>
        <p:nvSpPr>
          <p:cNvPr id="3" name="Subtitle 2"/>
          <p:cNvSpPr>
            <a:spLocks noGrp="1"/>
          </p:cNvSpPr>
          <p:nvPr>
            <p:ph type="subTitle" idx="1"/>
          </p:nvPr>
        </p:nvSpPr>
        <p:spPr>
          <a:xfrm>
            <a:off x="684212" y="1963652"/>
            <a:ext cx="8699861" cy="1947333"/>
          </a:xfrm>
        </p:spPr>
        <p:txBody>
          <a:bodyPr>
            <a:normAutofit/>
          </a:bodyPr>
          <a:lstStyle/>
          <a:p>
            <a:pPr marL="285750" indent="-285750">
              <a:buFont typeface="Arial" panose="020B0604020202020204" pitchFamily="34" charset="0"/>
              <a:buChar char="•"/>
            </a:pPr>
            <a:endParaRPr lang="en-GB" sz="4800" b="1" dirty="0" smtClean="0">
              <a:solidFill>
                <a:schemeClr val="tx1"/>
              </a:solidFill>
            </a:endParaRPr>
          </a:p>
          <a:p>
            <a:pPr marL="285750" indent="-285750">
              <a:buFont typeface="Arial" panose="020B0604020202020204" pitchFamily="34" charset="0"/>
              <a:buChar char="•"/>
            </a:pPr>
            <a:endParaRPr lang="en-GB" sz="4800" b="1" dirty="0">
              <a:solidFill>
                <a:schemeClr val="tx1"/>
              </a:solidFill>
            </a:endParaRPr>
          </a:p>
          <a:p>
            <a:endParaRPr lang="en-GB" sz="4800" b="1" dirty="0">
              <a:solidFill>
                <a:schemeClr val="tx1"/>
              </a:solidFill>
            </a:endParaRPr>
          </a:p>
        </p:txBody>
      </p:sp>
      <p:pic>
        <p:nvPicPr>
          <p:cNvPr id="4" name="Picture 2" descr="Image result for ABCblue blo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3008" y="225064"/>
            <a:ext cx="2109506" cy="146259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chool-Games-L1-3-2015-wordmark-no-sponsor-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1750" y="5791200"/>
            <a:ext cx="20002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28376"/>
            <a:ext cx="1580607" cy="1029624"/>
          </a:xfrm>
          <a:prstGeom prst="rect">
            <a:avLst/>
          </a:prstGeom>
        </p:spPr>
      </p:pic>
      <p:sp>
        <p:nvSpPr>
          <p:cNvPr id="7" name="TextBox 6"/>
          <p:cNvSpPr txBox="1"/>
          <p:nvPr/>
        </p:nvSpPr>
        <p:spPr>
          <a:xfrm>
            <a:off x="661425" y="1543883"/>
            <a:ext cx="8116816" cy="3170099"/>
          </a:xfrm>
          <a:prstGeom prst="rect">
            <a:avLst/>
          </a:prstGeom>
          <a:noFill/>
        </p:spPr>
        <p:txBody>
          <a:bodyPr wrap="square" rtlCol="0">
            <a:spAutoFit/>
          </a:bodyPr>
          <a:lstStyle/>
          <a:p>
            <a:r>
              <a:rPr lang="en-GB" sz="1400" b="1" u="sng" dirty="0"/>
              <a:t>Level </a:t>
            </a:r>
            <a:r>
              <a:rPr lang="en-GB" sz="1400" b="1" u="sng" dirty="0" smtClean="0"/>
              <a:t>1</a:t>
            </a:r>
            <a:endParaRPr lang="en-GB" sz="1400" b="1" u="sng" dirty="0"/>
          </a:p>
          <a:p>
            <a:pPr marL="285750" indent="-285750">
              <a:buFont typeface="Arial" panose="020B0604020202020204" pitchFamily="34" charset="0"/>
              <a:buChar char="•"/>
            </a:pPr>
            <a:r>
              <a:rPr lang="en-GB" sz="1400" b="1" dirty="0"/>
              <a:t>Agility -https://youtu.be/</a:t>
            </a:r>
            <a:r>
              <a:rPr lang="en-GB" sz="1400" b="1" dirty="0" err="1"/>
              <a:t>ZtiDGmyoCLk</a:t>
            </a:r>
            <a:r>
              <a:rPr lang="en-GB" sz="1400" b="1" dirty="0"/>
              <a:t> </a:t>
            </a:r>
            <a:endParaRPr lang="en-GB" sz="1400" b="1" dirty="0"/>
          </a:p>
          <a:p>
            <a:pPr marL="285750" indent="-285750">
              <a:buFont typeface="Arial" panose="020B0604020202020204" pitchFamily="34" charset="0"/>
              <a:buChar char="•"/>
            </a:pPr>
            <a:r>
              <a:rPr lang="en-GB" sz="1400" dirty="0"/>
              <a:t>Set up 5</a:t>
            </a:r>
            <a:r>
              <a:rPr lang="en-GB" sz="1400" dirty="0" smtClean="0"/>
              <a:t> cones within a 3 metre area </a:t>
            </a:r>
            <a:endParaRPr lang="en-GB" sz="1400" dirty="0"/>
          </a:p>
          <a:p>
            <a:pPr marL="285750" indent="-285750">
              <a:buFont typeface="Arial" panose="020B0604020202020204" pitchFamily="34" charset="0"/>
              <a:buChar char="•"/>
            </a:pPr>
            <a:r>
              <a:rPr lang="en-GB" sz="1400" dirty="0"/>
              <a:t>You will have one minute to score as many points as possible. When the timer starts, you must dribble a ball </a:t>
            </a:r>
            <a:r>
              <a:rPr lang="en-GB" sz="1400" dirty="0" smtClean="0"/>
              <a:t>around the cones, 1 – 5 and back again.  You will score one point for every cone you go around.     </a:t>
            </a:r>
          </a:p>
          <a:p>
            <a:pPr marL="285750" indent="-285750">
              <a:buFont typeface="Arial" panose="020B0604020202020204" pitchFamily="34" charset="0"/>
              <a:buChar char="•"/>
            </a:pPr>
            <a:r>
              <a:rPr lang="en-GB" sz="1400" dirty="0" smtClean="0"/>
              <a:t>Going around  all 5 cones there and back would be 8 point.</a:t>
            </a:r>
            <a:endParaRPr lang="en-GB" sz="1400" b="1" dirty="0"/>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b="1" dirty="0"/>
              <a:t>Balance - https://youtu.be/sywfo2BiHM8</a:t>
            </a:r>
            <a:endParaRPr lang="en-GB" sz="1400" b="1" dirty="0"/>
          </a:p>
          <a:p>
            <a:pPr marL="285750" indent="-285750">
              <a:buFont typeface="Arial" panose="020B0604020202020204" pitchFamily="34" charset="0"/>
              <a:buChar char="•"/>
            </a:pPr>
            <a:r>
              <a:rPr lang="en-GB" sz="1400" dirty="0"/>
              <a:t>Time how long you can balance a football on your foot.</a:t>
            </a:r>
          </a:p>
          <a:p>
            <a:endParaRPr lang="en-GB" sz="1400" b="1" dirty="0"/>
          </a:p>
          <a:p>
            <a:pPr marL="285750" indent="-285750">
              <a:buFont typeface="Arial" panose="020B0604020202020204" pitchFamily="34" charset="0"/>
              <a:buChar char="•"/>
            </a:pPr>
            <a:r>
              <a:rPr lang="en-GB" sz="1400" b="1" dirty="0"/>
              <a:t>Co-ordination - https://youtu.be/kNjfi2TE4lA</a:t>
            </a:r>
            <a:endParaRPr lang="en-GB" sz="1400" b="1" dirty="0"/>
          </a:p>
          <a:p>
            <a:pPr marL="285750" indent="-285750">
              <a:buFont typeface="Arial" panose="020B0604020202020204" pitchFamily="34" charset="0"/>
              <a:buChar char="•"/>
            </a:pPr>
            <a:r>
              <a:rPr lang="en-GB" sz="1400" dirty="0" smtClean="0"/>
              <a:t>How many consecutive </a:t>
            </a:r>
            <a:r>
              <a:rPr lang="en-GB" sz="1400" dirty="0" err="1" smtClean="0"/>
              <a:t>keepy-uppies</a:t>
            </a:r>
            <a:r>
              <a:rPr lang="en-GB" sz="1400" dirty="0" smtClean="0"/>
              <a:t> can you do in one minute.  Record your score</a:t>
            </a:r>
            <a:r>
              <a:rPr lang="en-GB" sz="1400" dirty="0"/>
              <a:t>  </a:t>
            </a:r>
          </a:p>
          <a:p>
            <a:endParaRPr lang="en-GB" dirty="0"/>
          </a:p>
        </p:txBody>
      </p:sp>
      <p:pic>
        <p:nvPicPr>
          <p:cNvPr id="4098" name="Picture 2" descr="Image result for dribbling around cones socc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587" y="2107424"/>
            <a:ext cx="2807927" cy="2105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65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71439"/>
            <a:ext cx="9158796" cy="979714"/>
          </a:xfrm>
        </p:spPr>
        <p:txBody>
          <a:bodyPr>
            <a:normAutofit/>
          </a:bodyPr>
          <a:lstStyle/>
          <a:p>
            <a:r>
              <a:rPr lang="en-GB" b="1" dirty="0" smtClean="0"/>
              <a:t>ABC Football Challenge </a:t>
            </a:r>
            <a:endParaRPr lang="en-GB" b="1" dirty="0"/>
          </a:p>
        </p:txBody>
      </p:sp>
      <p:sp>
        <p:nvSpPr>
          <p:cNvPr id="3" name="Subtitle 2"/>
          <p:cNvSpPr>
            <a:spLocks noGrp="1"/>
          </p:cNvSpPr>
          <p:nvPr>
            <p:ph type="subTitle" idx="1"/>
          </p:nvPr>
        </p:nvSpPr>
        <p:spPr>
          <a:xfrm>
            <a:off x="684213" y="1204779"/>
            <a:ext cx="8706076" cy="2051772"/>
          </a:xfrm>
        </p:spPr>
        <p:txBody>
          <a:bodyPr>
            <a:normAutofit fontScale="25000" lnSpcReduction="20000"/>
          </a:bodyPr>
          <a:lstStyle/>
          <a:p>
            <a:r>
              <a:rPr lang="en-GB" sz="7200" b="1" u="sng" dirty="0" smtClean="0">
                <a:solidFill>
                  <a:schemeClr val="tx1"/>
                </a:solidFill>
              </a:rPr>
              <a:t>Level 2</a:t>
            </a:r>
          </a:p>
          <a:p>
            <a:pPr marL="285750" indent="-285750">
              <a:buFont typeface="Arial" panose="020B0604020202020204" pitchFamily="34" charset="0"/>
              <a:buChar char="•"/>
            </a:pPr>
            <a:r>
              <a:rPr lang="en-GB" sz="5600" b="1" u="sng" dirty="0" smtClean="0">
                <a:solidFill>
                  <a:schemeClr val="tx1"/>
                </a:solidFill>
              </a:rPr>
              <a:t>Agility</a:t>
            </a:r>
            <a:r>
              <a:rPr lang="en-GB" sz="5600" b="1" dirty="0">
                <a:solidFill>
                  <a:schemeClr val="tx1"/>
                </a:solidFill>
              </a:rPr>
              <a:t> - https://youtu.be/DF1ywXRk0zw</a:t>
            </a:r>
            <a:endParaRPr lang="en-GB" sz="5600" b="1" u="sng" dirty="0" smtClean="0">
              <a:solidFill>
                <a:schemeClr val="tx1"/>
              </a:solidFill>
            </a:endParaRPr>
          </a:p>
          <a:p>
            <a:pPr marL="285750" indent="-285750">
              <a:buFont typeface="Arial" panose="020B0604020202020204" pitchFamily="34" charset="0"/>
              <a:buChar char="•"/>
            </a:pPr>
            <a:r>
              <a:rPr lang="en-GB" sz="5600" dirty="0" smtClean="0">
                <a:solidFill>
                  <a:schemeClr val="tx1"/>
                </a:solidFill>
              </a:rPr>
              <a:t>Set </a:t>
            </a:r>
            <a:r>
              <a:rPr lang="en-GB" sz="5600" dirty="0">
                <a:solidFill>
                  <a:schemeClr val="tx1"/>
                </a:solidFill>
              </a:rPr>
              <a:t>up 5 cones like the diagram above, each cone must be 2 metres apart from the middle cone</a:t>
            </a:r>
            <a:r>
              <a:rPr lang="en-GB" sz="5600" dirty="0" smtClean="0">
                <a:solidFill>
                  <a:schemeClr val="tx1"/>
                </a:solidFill>
              </a:rPr>
              <a:t>.</a:t>
            </a:r>
          </a:p>
          <a:p>
            <a:pPr marL="285750" indent="-285750">
              <a:buFont typeface="Arial" panose="020B0604020202020204" pitchFamily="34" charset="0"/>
              <a:buChar char="•"/>
            </a:pPr>
            <a:r>
              <a:rPr lang="en-GB" sz="5600" dirty="0" smtClean="0">
                <a:solidFill>
                  <a:schemeClr val="tx1"/>
                </a:solidFill>
              </a:rPr>
              <a:t>You </a:t>
            </a:r>
            <a:r>
              <a:rPr lang="en-GB" sz="5600" dirty="0">
                <a:solidFill>
                  <a:schemeClr val="tx1"/>
                </a:solidFill>
              </a:rPr>
              <a:t>will have one minute to score as many points as possible. When the timer starts, you must dribble a ball from the middle cone (cone 1) to the one on the left (cone 2) go around it then dribble back to the middle cone.  This is then repeated with cones 3, 4 and 5 .  </a:t>
            </a:r>
            <a:r>
              <a:rPr lang="en-GB" sz="5600" dirty="0" smtClean="0">
                <a:solidFill>
                  <a:schemeClr val="tx1"/>
                </a:solidFill>
              </a:rPr>
              <a:t>You continue in this sequence for 1 minute</a:t>
            </a:r>
          </a:p>
          <a:p>
            <a:pPr marL="285750" indent="-285750">
              <a:buFont typeface="Arial" panose="020B0604020202020204" pitchFamily="34" charset="0"/>
              <a:buChar char="•"/>
            </a:pPr>
            <a:r>
              <a:rPr lang="en-GB" sz="5600" dirty="0" smtClean="0">
                <a:solidFill>
                  <a:schemeClr val="tx1"/>
                </a:solidFill>
              </a:rPr>
              <a:t>You </a:t>
            </a:r>
            <a:r>
              <a:rPr lang="en-GB" sz="5600" dirty="0">
                <a:solidFill>
                  <a:schemeClr val="tx1"/>
                </a:solidFill>
              </a:rPr>
              <a:t>score 1 point for every cone  you go around.  A full sequence of cone 1 to cone 2 to cone 1 to cone 3 to cone 1 to cone 4 to cone 1 to cone 5 to cone 1 would be 8 points</a:t>
            </a:r>
            <a:r>
              <a:rPr lang="en-GB" sz="5600" dirty="0" smtClean="0">
                <a:solidFill>
                  <a:schemeClr val="tx1"/>
                </a:solidFill>
              </a:rPr>
              <a:t>)</a:t>
            </a:r>
            <a:endParaRPr lang="en-GB" sz="5600" b="1" dirty="0" smtClean="0">
              <a:solidFill>
                <a:schemeClr val="tx1"/>
              </a:solidFill>
            </a:endParaRPr>
          </a:p>
          <a:p>
            <a:pPr marL="285750" indent="-285750">
              <a:buFont typeface="Arial" panose="020B0604020202020204" pitchFamily="34" charset="0"/>
              <a:buChar char="•"/>
            </a:pPr>
            <a:r>
              <a:rPr lang="en-GB" sz="5600" b="1" u="sng" dirty="0" smtClean="0">
                <a:solidFill>
                  <a:schemeClr val="tx1"/>
                </a:solidFill>
              </a:rPr>
              <a:t>Balance</a:t>
            </a:r>
            <a:r>
              <a:rPr lang="en-GB" sz="5600" b="1" dirty="0">
                <a:solidFill>
                  <a:schemeClr val="tx1"/>
                </a:solidFill>
              </a:rPr>
              <a:t> - https://youtu.be/egZHkBpisD8</a:t>
            </a:r>
            <a:endParaRPr lang="en-GB" sz="5600" b="1" u="sng" dirty="0" smtClean="0">
              <a:solidFill>
                <a:schemeClr val="tx1"/>
              </a:solidFill>
            </a:endParaRPr>
          </a:p>
          <a:p>
            <a:pPr marL="285750" indent="-285750">
              <a:buFont typeface="Arial" panose="020B0604020202020204" pitchFamily="34" charset="0"/>
              <a:buChar char="•"/>
            </a:pPr>
            <a:r>
              <a:rPr lang="en-GB" sz="5600" dirty="0" smtClean="0">
                <a:solidFill>
                  <a:schemeClr val="tx1"/>
                </a:solidFill>
              </a:rPr>
              <a:t>Time </a:t>
            </a:r>
            <a:r>
              <a:rPr lang="en-GB" sz="5600" dirty="0">
                <a:solidFill>
                  <a:schemeClr val="tx1"/>
                </a:solidFill>
              </a:rPr>
              <a:t>how long you can balance a football on your foot</a:t>
            </a:r>
            <a:r>
              <a:rPr lang="en-GB" sz="5600" dirty="0" smtClean="0">
                <a:solidFill>
                  <a:schemeClr val="tx1"/>
                </a:solidFill>
              </a:rPr>
              <a:t>.</a:t>
            </a:r>
            <a:endParaRPr lang="en-GB" sz="5600" dirty="0">
              <a:solidFill>
                <a:schemeClr val="tx1"/>
              </a:solidFill>
            </a:endParaRPr>
          </a:p>
          <a:p>
            <a:r>
              <a:rPr lang="en-GB" sz="5600" dirty="0" smtClean="0">
                <a:solidFill>
                  <a:schemeClr val="tx1"/>
                </a:solidFill>
              </a:rPr>
              <a:t> </a:t>
            </a:r>
            <a:endParaRPr lang="en-GB" sz="4800" b="1" dirty="0">
              <a:solidFill>
                <a:schemeClr val="tx1"/>
              </a:solidFill>
            </a:endParaRPr>
          </a:p>
          <a:p>
            <a:endParaRPr lang="en-GB" sz="4800" b="1" dirty="0">
              <a:solidFill>
                <a:schemeClr val="tx1"/>
              </a:solidFill>
            </a:endParaRPr>
          </a:p>
        </p:txBody>
      </p:sp>
      <p:pic>
        <p:nvPicPr>
          <p:cNvPr id="4" name="Picture 2" descr="Image result for ABCblue blo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3008" y="225064"/>
            <a:ext cx="2109506" cy="146259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chool-Games-L1-3-2015-wordmark-no-sponsor-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1750" y="5791200"/>
            <a:ext cx="20002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28376"/>
            <a:ext cx="1580607" cy="1029624"/>
          </a:xfrm>
          <a:prstGeom prst="rect">
            <a:avLst/>
          </a:prstGeom>
        </p:spPr>
      </p:pic>
      <p:pic>
        <p:nvPicPr>
          <p:cNvPr id="8" name="Picture 7" descr="Image result for 5 point agility cone challenge"/>
          <p:cNvPicPr/>
          <p:nvPr/>
        </p:nvPicPr>
        <p:blipFill rotWithShape="1">
          <a:blip r:embed="rId5">
            <a:extLst>
              <a:ext uri="{28A0092B-C50C-407E-A947-70E740481C1C}">
                <a14:useLocalDpi xmlns:a14="http://schemas.microsoft.com/office/drawing/2010/main" val="0"/>
              </a:ext>
            </a:extLst>
          </a:blip>
          <a:srcRect l="-1" r="3929"/>
          <a:stretch/>
        </p:blipFill>
        <p:spPr bwMode="auto">
          <a:xfrm>
            <a:off x="9692640" y="2129245"/>
            <a:ext cx="2259874" cy="2224495"/>
          </a:xfrm>
          <a:prstGeom prst="rect">
            <a:avLst/>
          </a:prstGeom>
          <a:noFill/>
          <a:ln>
            <a:noFill/>
          </a:ln>
          <a:extLst>
            <a:ext uri="{53640926-AAD7-44D8-BBD7-CCE9431645EC}">
              <a14:shadowObscured xmlns:a14="http://schemas.microsoft.com/office/drawing/2010/main"/>
            </a:ext>
          </a:extLst>
        </p:spPr>
      </p:pic>
      <p:sp>
        <p:nvSpPr>
          <p:cNvPr id="7" name="TextBox 6"/>
          <p:cNvSpPr txBox="1"/>
          <p:nvPr/>
        </p:nvSpPr>
        <p:spPr>
          <a:xfrm>
            <a:off x="684212" y="4198082"/>
            <a:ext cx="10693537" cy="1384995"/>
          </a:xfrm>
          <a:prstGeom prst="rect">
            <a:avLst/>
          </a:prstGeom>
          <a:noFill/>
        </p:spPr>
        <p:txBody>
          <a:bodyPr wrap="square" rtlCol="0">
            <a:spAutoFit/>
          </a:bodyPr>
          <a:lstStyle/>
          <a:p>
            <a:pPr marL="285750" indent="-285750">
              <a:buFont typeface="Arial" panose="020B0604020202020204" pitchFamily="34" charset="0"/>
              <a:buChar char="•"/>
            </a:pPr>
            <a:r>
              <a:rPr lang="en-GB" sz="1400" b="1" u="sng" smtClean="0"/>
              <a:t>Co-ordination</a:t>
            </a:r>
            <a:r>
              <a:rPr lang="en-GB" sz="1400" b="1"/>
              <a:t> - https://youtu.be/9qKTfftWjuo</a:t>
            </a:r>
            <a:endParaRPr lang="en-GB" sz="1400" b="1" u="sng" dirty="0"/>
          </a:p>
          <a:p>
            <a:pPr marL="285750" indent="-285750">
              <a:buFont typeface="Arial" panose="020B0604020202020204" pitchFamily="34" charset="0"/>
              <a:buChar char="•"/>
            </a:pPr>
            <a:r>
              <a:rPr lang="en-GB" sz="1400" dirty="0"/>
              <a:t>Set up 2 cones two metres apart.  </a:t>
            </a:r>
          </a:p>
          <a:p>
            <a:pPr marL="285750" indent="-285750">
              <a:buFont typeface="Arial" panose="020B0604020202020204" pitchFamily="34" charset="0"/>
              <a:buChar char="•"/>
            </a:pPr>
            <a:r>
              <a:rPr lang="en-GB" sz="1400" dirty="0"/>
              <a:t>See how many times you can travel from one cone to the other in one minute while you do football </a:t>
            </a:r>
            <a:r>
              <a:rPr lang="en-GB" sz="1400" dirty="0" err="1"/>
              <a:t>keepy</a:t>
            </a:r>
            <a:r>
              <a:rPr lang="en-GB" sz="1400" dirty="0"/>
              <a:t> </a:t>
            </a:r>
            <a:r>
              <a:rPr lang="en-GB" sz="1400" dirty="0" err="1"/>
              <a:t>uppies</a:t>
            </a:r>
            <a:r>
              <a:rPr lang="en-GB" sz="1400" dirty="0"/>
              <a:t> on the move.</a:t>
            </a:r>
          </a:p>
          <a:p>
            <a:pPr marL="285750" indent="-285750">
              <a:buFont typeface="Arial" panose="020B0604020202020204" pitchFamily="34" charset="0"/>
              <a:buChar char="•"/>
            </a:pPr>
            <a:r>
              <a:rPr lang="en-GB" sz="1400" dirty="0"/>
              <a:t>You score I point for each time you go from one cone to the other.  If the ball touches the floor you will need to go back to the start of the cone.  </a:t>
            </a:r>
          </a:p>
        </p:txBody>
      </p:sp>
    </p:spTree>
    <p:extLst>
      <p:ext uri="{BB962C8B-B14F-4D97-AF65-F5344CB8AC3E}">
        <p14:creationId xmlns:p14="http://schemas.microsoft.com/office/powerpoint/2010/main" val="70496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587829"/>
            <a:ext cx="9158796" cy="979714"/>
          </a:xfrm>
        </p:spPr>
        <p:txBody>
          <a:bodyPr>
            <a:normAutofit/>
          </a:bodyPr>
          <a:lstStyle/>
          <a:p>
            <a:r>
              <a:rPr lang="en-GB" b="1" dirty="0" smtClean="0"/>
              <a:t>ABC Football Challenge </a:t>
            </a:r>
            <a:endParaRPr lang="en-GB" b="1" dirty="0"/>
          </a:p>
        </p:txBody>
      </p:sp>
      <p:sp>
        <p:nvSpPr>
          <p:cNvPr id="3" name="Subtitle 2"/>
          <p:cNvSpPr>
            <a:spLocks noGrp="1"/>
          </p:cNvSpPr>
          <p:nvPr>
            <p:ph type="subTitle" idx="1"/>
          </p:nvPr>
        </p:nvSpPr>
        <p:spPr>
          <a:xfrm>
            <a:off x="684212" y="1687656"/>
            <a:ext cx="8699861" cy="2223330"/>
          </a:xfrm>
        </p:spPr>
        <p:txBody>
          <a:bodyPr>
            <a:normAutofit/>
          </a:bodyPr>
          <a:lstStyle/>
          <a:p>
            <a:pPr marL="285750" indent="-285750">
              <a:buFont typeface="Arial" panose="020B0604020202020204" pitchFamily="34" charset="0"/>
              <a:buChar char="•"/>
            </a:pPr>
            <a:r>
              <a:rPr lang="en-GB" sz="3200" b="1" dirty="0" smtClean="0">
                <a:solidFill>
                  <a:schemeClr val="tx1"/>
                </a:solidFill>
              </a:rPr>
              <a:t>RESULTS </a:t>
            </a:r>
          </a:p>
          <a:p>
            <a:pPr marL="285750" indent="-285750">
              <a:buFont typeface="Arial" panose="020B0604020202020204" pitchFamily="34" charset="0"/>
              <a:buChar char="•"/>
            </a:pPr>
            <a:endParaRPr lang="en-GB" sz="4800" b="1" dirty="0">
              <a:solidFill>
                <a:schemeClr val="tx1"/>
              </a:solidFill>
            </a:endParaRPr>
          </a:p>
          <a:p>
            <a:endParaRPr lang="en-GB" sz="4800" b="1" dirty="0">
              <a:solidFill>
                <a:schemeClr val="tx1"/>
              </a:solidFill>
            </a:endParaRPr>
          </a:p>
        </p:txBody>
      </p:sp>
      <p:pic>
        <p:nvPicPr>
          <p:cNvPr id="4" name="Picture 2" descr="Image result for ABCblue blo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3008" y="225064"/>
            <a:ext cx="2109506" cy="146259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chool-Games-L1-3-2015-wordmark-no-sponsor-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1750" y="5791200"/>
            <a:ext cx="20002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28376"/>
            <a:ext cx="1580607" cy="102962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707926231"/>
              </p:ext>
            </p:extLst>
          </p:nvPr>
        </p:nvGraphicFramePr>
        <p:xfrm>
          <a:off x="1199610" y="2346346"/>
          <a:ext cx="8128000" cy="2758440"/>
        </p:xfrm>
        <a:graphic>
          <a:graphicData uri="http://schemas.openxmlformats.org/drawingml/2006/table">
            <a:tbl>
              <a:tblPr firstRow="1" bandRow="1">
                <a:tableStyleId>{9D7B26C5-4107-4FEC-AEDC-1716B250A1EF}</a:tableStyleId>
              </a:tblPr>
              <a:tblGrid>
                <a:gridCol w="2032000">
                  <a:extLst>
                    <a:ext uri="{9D8B030D-6E8A-4147-A177-3AD203B41FA5}">
                      <a16:colId xmlns:a16="http://schemas.microsoft.com/office/drawing/2014/main" val="2038108059"/>
                    </a:ext>
                  </a:extLst>
                </a:gridCol>
                <a:gridCol w="2032000">
                  <a:extLst>
                    <a:ext uri="{9D8B030D-6E8A-4147-A177-3AD203B41FA5}">
                      <a16:colId xmlns:a16="http://schemas.microsoft.com/office/drawing/2014/main" val="1681914032"/>
                    </a:ext>
                  </a:extLst>
                </a:gridCol>
                <a:gridCol w="2032000">
                  <a:extLst>
                    <a:ext uri="{9D8B030D-6E8A-4147-A177-3AD203B41FA5}">
                      <a16:colId xmlns:a16="http://schemas.microsoft.com/office/drawing/2014/main" val="790787711"/>
                    </a:ext>
                  </a:extLst>
                </a:gridCol>
                <a:gridCol w="2032000">
                  <a:extLst>
                    <a:ext uri="{9D8B030D-6E8A-4147-A177-3AD203B41FA5}">
                      <a16:colId xmlns:a16="http://schemas.microsoft.com/office/drawing/2014/main" val="869256192"/>
                    </a:ext>
                  </a:extLst>
                </a:gridCol>
              </a:tblGrid>
              <a:tr h="319798">
                <a:tc>
                  <a:txBody>
                    <a:bodyPr/>
                    <a:lstStyle/>
                    <a:p>
                      <a:r>
                        <a:rPr lang="en-GB" b="1" dirty="0" smtClean="0"/>
                        <a:t>Level 1</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122745381"/>
                  </a:ext>
                </a:extLst>
              </a:tr>
              <a:tr h="370840">
                <a:tc>
                  <a:txBody>
                    <a:bodyPr/>
                    <a:lstStyle/>
                    <a:p>
                      <a:r>
                        <a:rPr lang="en-GB" b="1" dirty="0" smtClean="0"/>
                        <a:t>Agility</a:t>
                      </a:r>
                      <a:r>
                        <a:rPr lang="en-GB" b="1" baseline="0" dirty="0" smtClean="0"/>
                        <a:t>  </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smtClean="0"/>
                        <a:t>Balance no. of seconds </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smtClean="0"/>
                        <a:t>Co-ordination</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smtClean="0"/>
                        <a:t>TOTAL </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660866"/>
                  </a:ext>
                </a:extLst>
              </a:tr>
              <a:tr h="370840">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0604737"/>
                  </a:ext>
                </a:extLst>
              </a:tr>
              <a:tr h="370840">
                <a:tc>
                  <a:txBody>
                    <a:bodyPr/>
                    <a:lstStyle/>
                    <a:p>
                      <a:r>
                        <a:rPr lang="en-GB" b="1" dirty="0" smtClean="0"/>
                        <a:t>Level 2</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944354720"/>
                  </a:ext>
                </a:extLst>
              </a:tr>
              <a:tr h="370840">
                <a:tc>
                  <a:txBody>
                    <a:bodyPr/>
                    <a:lstStyle/>
                    <a:p>
                      <a:r>
                        <a:rPr lang="en-GB" b="1" dirty="0" smtClean="0"/>
                        <a:t>Agility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smtClean="0"/>
                        <a:t>Balance no. of seconds </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smtClean="0"/>
                        <a:t>Co-ordination</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smtClean="0"/>
                        <a:t>TOTAL </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788689"/>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281591"/>
                  </a:ext>
                </a:extLst>
              </a:tr>
            </a:tbl>
          </a:graphicData>
        </a:graphic>
      </p:graphicFrame>
    </p:spTree>
    <p:extLst>
      <p:ext uri="{BB962C8B-B14F-4D97-AF65-F5344CB8AC3E}">
        <p14:creationId xmlns:p14="http://schemas.microsoft.com/office/powerpoint/2010/main" val="3383542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194</TotalTime>
  <Words>303</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Slice</vt:lpstr>
      <vt:lpstr>ABC Football Challenge </vt:lpstr>
      <vt:lpstr>ABC Football Challenge </vt:lpstr>
      <vt:lpstr>ABC Football Challenge </vt:lpstr>
      <vt:lpstr>ABC Football Challenge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 Football Challenge</dc:title>
  <dc:creator>Hogg K</dc:creator>
  <cp:lastModifiedBy>Sweeney D</cp:lastModifiedBy>
  <cp:revision>12</cp:revision>
  <dcterms:created xsi:type="dcterms:W3CDTF">2021-02-17T11:39:03Z</dcterms:created>
  <dcterms:modified xsi:type="dcterms:W3CDTF">2021-02-17T15:06:42Z</dcterms:modified>
</cp:coreProperties>
</file>