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7"/>
  </p:normalViewPr>
  <p:slideViewPr>
    <p:cSldViewPr snapToGrid="0" snapToObjects="1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DF1DC-213E-3C4C-9119-82B33B628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122DDA-2A28-9340-9154-21E57A097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A8E34-DCFC-564E-A013-BF28B7176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A504-F45D-344C-85CD-C0B9B92AE138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35A3A-C9F5-114A-818F-56ACB0782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0EE0C-CEE9-834D-B432-BFC71928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6D54-26A1-EE47-A667-DB9913031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7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223C3-92C6-F94D-BAE3-FA78DE42F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708DA-BCB6-B148-94F6-AE3494E61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9AFBF-3FF2-8A48-B43D-D27F85F40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A504-F45D-344C-85CD-C0B9B92AE138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B5910-0AB3-4E4D-A59F-AD9F87E16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9424D-B429-4646-81A7-E264F8400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6D54-26A1-EE47-A667-DB9913031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3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843B92-B76C-DF4A-8410-EE6E9BB7EF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47863D-07A9-CF4E-A378-7CE0F728F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5883F-0CA2-B14C-9DB7-D437D4D05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A504-F45D-344C-85CD-C0B9B92AE138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381A9-AA26-8148-B58C-4E69EC562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CA8BC-BFD5-F949-820E-A52FB9F1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6D54-26A1-EE47-A667-DB9913031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9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8CCCB-CCD8-CE4E-9A06-D6B2FDC0E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28BC8-BEF6-1549-A064-371C4A82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9EE4A-BED4-FC4F-BA3D-1AD047345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A504-F45D-344C-85CD-C0B9B92AE138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E29D3-B015-774F-BD75-C9F201EE6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AF6DB-3879-B844-AC1F-1E4F9CD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6D54-26A1-EE47-A667-DB9913031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8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04530-2940-314F-9D7E-F67DD24FC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2BD49-D225-A94C-A398-8694740C1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C6C7F-A8C4-AC42-AEFB-FEC8ED6F9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A504-F45D-344C-85CD-C0B9B92AE138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BD751-F647-914F-B803-5894CD918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BD0A3-5F9E-784C-B0B7-40564C92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6D54-26A1-EE47-A667-DB9913031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329F5-353C-A147-ADD8-7B6A0FBFF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A8886-E7E6-2944-8794-48742657AF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40EB9-5F67-9544-8C1C-A97033111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00657-D798-814B-9658-C57969CCA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A504-F45D-344C-85CD-C0B9B92AE138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9D8C8-8823-8A41-9F4A-C2261CE4C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81759-30BB-214E-8839-6CB93710B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6D54-26A1-EE47-A667-DB9913031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7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FA8C-7FFA-6642-B86C-D454B3C0B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8CBAC-8401-B748-8782-E577CCE92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FAC08-DEDE-3946-912F-824A6209F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832936-D02D-2B48-8930-B1F19CBCA6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979A4-39F7-3849-B4A8-92E13B7AC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BFD527-A307-8746-9CF2-55EB1F45B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A504-F45D-344C-85CD-C0B9B92AE138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7CA4AF-CB7A-474C-9966-4FF2C648D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0E710E-DFD0-EF44-921C-30768AE97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6D54-26A1-EE47-A667-DB9913031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5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AE53E-3A10-C842-A036-6616A7DCA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9A799A-B748-7445-8017-E957D70E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A504-F45D-344C-85CD-C0B9B92AE138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919A6-1317-D040-9338-E92DF5D74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7ACFD-C651-8846-8843-EEB832B7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6D54-26A1-EE47-A667-DB9913031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4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5FAD0A-6553-7B4D-A2E4-913564AC2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A504-F45D-344C-85CD-C0B9B92AE138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4044C8-1327-7348-A04C-57D61AB8C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2FF67E-43B3-1740-8E14-B89728F17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6D54-26A1-EE47-A667-DB9913031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6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F7B1-9055-9C47-BF31-C31314862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1102F-8103-D446-A506-7ABA84242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97EFDE-D41C-4143-9DF0-25FE0CF67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4CB10-5071-DC44-AAF2-9ABE0CDCF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A504-F45D-344C-85CD-C0B9B92AE138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1D4DB-DFD5-F842-8912-59339A288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6B3E6E-F871-C84C-951D-51D788F35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6D54-26A1-EE47-A667-DB9913031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1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6013-CC50-0744-99D6-865149555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8325B5-23D5-2047-9B0E-52EF754FA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8284C-5F0A-424F-816F-BE1281925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BF1AE-3A81-8E43-9B78-2161DE5B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A504-F45D-344C-85CD-C0B9B92AE138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051A5-9CDC-824E-BE3D-18BF12237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ED651-CEA1-4145-926F-D363DADB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6D54-26A1-EE47-A667-DB9913031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1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7EAFD-3854-CA46-B0AE-C54C447FC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D476E-37C4-CB48-A6BC-84322F498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259E5-9E49-584D-A0D0-592958561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BA504-F45D-344C-85CD-C0B9B92AE138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45E9B-5193-E74E-A37D-0E7FF459C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7A6E9-A941-2C49-92F6-972B531A4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D6D54-26A1-EE47-A667-DB9913031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7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8A744386-87AA-0545-B17F-62E4072C57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00" y="0"/>
            <a:ext cx="12801600" cy="7200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7F8650-C153-864E-AEDD-F504C351464D}"/>
              </a:ext>
            </a:extLst>
          </p:cNvPr>
          <p:cNvSpPr txBox="1"/>
          <p:nvPr/>
        </p:nvSpPr>
        <p:spPr>
          <a:xfrm>
            <a:off x="1943100" y="849313"/>
            <a:ext cx="8775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radley Hand" pitchFamily="2" charset="77"/>
              </a:rPr>
              <a:t>St</a:t>
            </a:r>
            <a:r>
              <a:rPr lang="en-US" sz="4800" dirty="0"/>
              <a:t> </a:t>
            </a:r>
            <a:r>
              <a:rPr lang="en-US" sz="4800" dirty="0">
                <a:latin typeface="Bradley Hand" pitchFamily="2" charset="77"/>
              </a:rPr>
              <a:t>Elizabeth’s Catholic Primary</a:t>
            </a:r>
          </a:p>
        </p:txBody>
      </p:sp>
    </p:spTree>
    <p:extLst>
      <p:ext uri="{BB962C8B-B14F-4D97-AF65-F5344CB8AC3E}">
        <p14:creationId xmlns:p14="http://schemas.microsoft.com/office/powerpoint/2010/main" val="497948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Bradley Hand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watt</dc:creator>
  <cp:lastModifiedBy>Sweeney D</cp:lastModifiedBy>
  <cp:revision>1</cp:revision>
  <dcterms:created xsi:type="dcterms:W3CDTF">2022-10-31T13:59:48Z</dcterms:created>
  <dcterms:modified xsi:type="dcterms:W3CDTF">2022-11-01T10:51:17Z</dcterms:modified>
</cp:coreProperties>
</file>